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9BE85-7C07-4B92-8180-6E4058A8F0AB}" v="11" dt="2023-01-10T01:06:51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idad, Jennifer [JT]" userId="0054748c-0d83-466d-80d4-1ffdc8599db0" providerId="ADAL" clId="{26B9BE85-7C07-4B92-8180-6E4058A8F0AB}"/>
    <pc:docChg chg="undo custSel modSld">
      <pc:chgData name="Trinidad, Jennifer [JT]" userId="0054748c-0d83-466d-80d4-1ffdc8599db0" providerId="ADAL" clId="{26B9BE85-7C07-4B92-8180-6E4058A8F0AB}" dt="2023-01-10T01:07:59.492" v="2150" actId="1076"/>
      <pc:docMkLst>
        <pc:docMk/>
      </pc:docMkLst>
      <pc:sldChg chg="addSp delSp modSp mod setBg">
        <pc:chgData name="Trinidad, Jennifer [JT]" userId="0054748c-0d83-466d-80d4-1ffdc8599db0" providerId="ADAL" clId="{26B9BE85-7C07-4B92-8180-6E4058A8F0AB}" dt="2023-01-10T01:07:59.492" v="2150" actId="1076"/>
        <pc:sldMkLst>
          <pc:docMk/>
          <pc:sldMk cId="1671811488" sldId="256"/>
        </pc:sldMkLst>
        <pc:spChg chg="mod">
          <ac:chgData name="Trinidad, Jennifer [JT]" userId="0054748c-0d83-466d-80d4-1ffdc8599db0" providerId="ADAL" clId="{26B9BE85-7C07-4B92-8180-6E4058A8F0AB}" dt="2023-01-10T00:06:59.979" v="1096" actId="26606"/>
          <ac:spMkLst>
            <pc:docMk/>
            <pc:sldMk cId="1671811488" sldId="256"/>
            <ac:spMk id="5" creationId="{C0D7CF6E-B2BE-4E77-AD2E-2BF6F84B2CF5}"/>
          </ac:spMkLst>
        </pc:spChg>
        <pc:spChg chg="mod">
          <ac:chgData name="Trinidad, Jennifer [JT]" userId="0054748c-0d83-466d-80d4-1ffdc8599db0" providerId="ADAL" clId="{26B9BE85-7C07-4B92-8180-6E4058A8F0AB}" dt="2023-01-10T01:07:59.492" v="2150" actId="1076"/>
          <ac:spMkLst>
            <pc:docMk/>
            <pc:sldMk cId="1671811488" sldId="256"/>
            <ac:spMk id="6" creationId="{3DBB69AE-5E1A-4F10-B7B7-779E3F56C9AE}"/>
          </ac:spMkLst>
        </pc:spChg>
        <pc:spChg chg="add del mod">
          <ac:chgData name="Trinidad, Jennifer [JT]" userId="0054748c-0d83-466d-80d4-1ffdc8599db0" providerId="ADAL" clId="{26B9BE85-7C07-4B92-8180-6E4058A8F0AB}" dt="2022-12-02T15:22:54.526" v="356" actId="478"/>
          <ac:spMkLst>
            <pc:docMk/>
            <pc:sldMk cId="1671811488" sldId="256"/>
            <ac:spMk id="9" creationId="{542739FD-AFCB-4993-94B2-F7C5847B227F}"/>
          </ac:spMkLst>
        </pc:spChg>
        <pc:spChg chg="add del">
          <ac:chgData name="Trinidad, Jennifer [JT]" userId="0054748c-0d83-466d-80d4-1ffdc8599db0" providerId="ADAL" clId="{26B9BE85-7C07-4B92-8180-6E4058A8F0AB}" dt="2023-01-10T00:06:50.710" v="1089" actId="26606"/>
          <ac:spMkLst>
            <pc:docMk/>
            <pc:sldMk cId="1671811488" sldId="256"/>
            <ac:spMk id="12" creationId="{5E39A796-BE83-48B1-B33F-35C4A32AAB57}"/>
          </ac:spMkLst>
        </pc:spChg>
        <pc:spChg chg="add del">
          <ac:chgData name="Trinidad, Jennifer [JT]" userId="0054748c-0d83-466d-80d4-1ffdc8599db0" providerId="ADAL" clId="{26B9BE85-7C07-4B92-8180-6E4058A8F0AB}" dt="2023-01-10T00:06:50.710" v="1089" actId="26606"/>
          <ac:spMkLst>
            <pc:docMk/>
            <pc:sldMk cId="1671811488" sldId="256"/>
            <ac:spMk id="14" creationId="{72F84B47-E267-4194-8194-831DB7B5547F}"/>
          </ac:spMkLst>
        </pc:spChg>
        <pc:spChg chg="add del">
          <ac:chgData name="Trinidad, Jennifer [JT]" userId="0054748c-0d83-466d-80d4-1ffdc8599db0" providerId="ADAL" clId="{26B9BE85-7C07-4B92-8180-6E4058A8F0AB}" dt="2023-01-10T00:06:52.478" v="1091" actId="26606"/>
          <ac:spMkLst>
            <pc:docMk/>
            <pc:sldMk cId="1671811488" sldId="256"/>
            <ac:spMk id="16" creationId="{2B97F24A-32CE-4C1C-A50D-3016B394DCFB}"/>
          </ac:spMkLst>
        </pc:spChg>
        <pc:spChg chg="add del">
          <ac:chgData name="Trinidad, Jennifer [JT]" userId="0054748c-0d83-466d-80d4-1ffdc8599db0" providerId="ADAL" clId="{26B9BE85-7C07-4B92-8180-6E4058A8F0AB}" dt="2023-01-10T00:06:52.478" v="1091" actId="26606"/>
          <ac:spMkLst>
            <pc:docMk/>
            <pc:sldMk cId="1671811488" sldId="256"/>
            <ac:spMk id="17" creationId="{CD8B4F24-440B-49E9-B85D-733523DC064B}"/>
          </ac:spMkLst>
        </pc:spChg>
        <pc:spChg chg="add del">
          <ac:chgData name="Trinidad, Jennifer [JT]" userId="0054748c-0d83-466d-80d4-1ffdc8599db0" providerId="ADAL" clId="{26B9BE85-7C07-4B92-8180-6E4058A8F0AB}" dt="2023-01-10T00:06:56.777" v="1094" actId="26606"/>
          <ac:spMkLst>
            <pc:docMk/>
            <pc:sldMk cId="1671811488" sldId="256"/>
            <ac:spMk id="18" creationId="{0570A85B-3810-4F95-97B0-CBF4CCDB381C}"/>
          </ac:spMkLst>
        </pc:spChg>
        <pc:spChg chg="add del">
          <ac:chgData name="Trinidad, Jennifer [JT]" userId="0054748c-0d83-466d-80d4-1ffdc8599db0" providerId="ADAL" clId="{26B9BE85-7C07-4B92-8180-6E4058A8F0AB}" dt="2023-01-10T00:06:56.777" v="1094" actId="26606"/>
          <ac:spMkLst>
            <pc:docMk/>
            <pc:sldMk cId="1671811488" sldId="256"/>
            <ac:spMk id="19" creationId="{2550BE34-C2B8-49B8-8519-67A8CAD51AE9}"/>
          </ac:spMkLst>
        </pc:spChg>
        <pc:spChg chg="add del">
          <ac:chgData name="Trinidad, Jennifer [JT]" userId="0054748c-0d83-466d-80d4-1ffdc8599db0" providerId="ADAL" clId="{26B9BE85-7C07-4B92-8180-6E4058A8F0AB}" dt="2023-01-10T00:06:56.777" v="1094" actId="26606"/>
          <ac:spMkLst>
            <pc:docMk/>
            <pc:sldMk cId="1671811488" sldId="256"/>
            <ac:spMk id="20" creationId="{A7457DD9-5A45-400A-AB4B-4B4EDECA25F1}"/>
          </ac:spMkLst>
        </pc:spChg>
        <pc:spChg chg="add del">
          <ac:chgData name="Trinidad, Jennifer [JT]" userId="0054748c-0d83-466d-80d4-1ffdc8599db0" providerId="ADAL" clId="{26B9BE85-7C07-4B92-8180-6E4058A8F0AB}" dt="2023-01-10T00:06:56.777" v="1094" actId="26606"/>
          <ac:spMkLst>
            <pc:docMk/>
            <pc:sldMk cId="1671811488" sldId="256"/>
            <ac:spMk id="21" creationId="{441CF7D6-A660-431A-B0BB-140A0D5556B6}"/>
          </ac:spMkLst>
        </pc:spChg>
        <pc:spChg chg="add del">
          <ac:chgData name="Trinidad, Jennifer [JT]" userId="0054748c-0d83-466d-80d4-1ffdc8599db0" providerId="ADAL" clId="{26B9BE85-7C07-4B92-8180-6E4058A8F0AB}" dt="2023-01-10T00:06:59.979" v="1096" actId="26606"/>
          <ac:spMkLst>
            <pc:docMk/>
            <pc:sldMk cId="1671811488" sldId="256"/>
            <ac:spMk id="23" creationId="{5E39A796-BE83-48B1-B33F-35C4A32AAB57}"/>
          </ac:spMkLst>
        </pc:spChg>
        <pc:spChg chg="add del">
          <ac:chgData name="Trinidad, Jennifer [JT]" userId="0054748c-0d83-466d-80d4-1ffdc8599db0" providerId="ADAL" clId="{26B9BE85-7C07-4B92-8180-6E4058A8F0AB}" dt="2023-01-10T00:06:59.979" v="1096" actId="26606"/>
          <ac:spMkLst>
            <pc:docMk/>
            <pc:sldMk cId="1671811488" sldId="256"/>
            <ac:spMk id="24" creationId="{72F84B47-E267-4194-8194-831DB7B5547F}"/>
          </ac:spMkLst>
        </pc:spChg>
        <pc:graphicFrameChg chg="del">
          <ac:chgData name="Trinidad, Jennifer [JT]" userId="0054748c-0d83-466d-80d4-1ffdc8599db0" providerId="ADAL" clId="{26B9BE85-7C07-4B92-8180-6E4058A8F0AB}" dt="2023-01-06T16:05:15.724" v="1082" actId="478"/>
          <ac:graphicFrameMkLst>
            <pc:docMk/>
            <pc:sldMk cId="1671811488" sldId="256"/>
            <ac:graphicFrameMk id="4" creationId="{5C580CDB-ECDB-FEF3-0C3A-E4F596FF21AC}"/>
          </ac:graphicFrameMkLst>
        </pc:graphicFrameChg>
        <pc:graphicFrameChg chg="add mod">
          <ac:chgData name="Trinidad, Jennifer [JT]" userId="0054748c-0d83-466d-80d4-1ffdc8599db0" providerId="ADAL" clId="{26B9BE85-7C07-4B92-8180-6E4058A8F0AB}" dt="2023-01-10T01:06:51.294" v="2079" actId="14100"/>
          <ac:graphicFrameMkLst>
            <pc:docMk/>
            <pc:sldMk cId="1671811488" sldId="256"/>
            <ac:graphicFrameMk id="7" creationId="{5C580CDB-ECDB-FEF3-0C3A-E4F596FF21AC}"/>
          </ac:graphicFrameMkLst>
        </pc:graphicFrameChg>
        <pc:picChg chg="add del">
          <ac:chgData name="Trinidad, Jennifer [JT]" userId="0054748c-0d83-466d-80d4-1ffdc8599db0" providerId="ADAL" clId="{26B9BE85-7C07-4B92-8180-6E4058A8F0AB}" dt="2023-01-10T00:06:35.908" v="1084"/>
          <ac:picMkLst>
            <pc:docMk/>
            <pc:sldMk cId="1671811488" sldId="256"/>
            <ac:picMk id="2" creationId="{A3AE728D-210B-4EAD-8692-25C20166B524}"/>
          </ac:picMkLst>
        </pc:picChg>
        <pc:cxnChg chg="add del">
          <ac:chgData name="Trinidad, Jennifer [JT]" userId="0054748c-0d83-466d-80d4-1ffdc8599db0" providerId="ADAL" clId="{26B9BE85-7C07-4B92-8180-6E4058A8F0AB}" dt="2022-12-02T15:22:22.211" v="345" actId="478"/>
          <ac:cxnSpMkLst>
            <pc:docMk/>
            <pc:sldMk cId="1671811488" sldId="256"/>
            <ac:cxnSpMk id="8" creationId="{BCE7866A-6504-405F-B7D1-B2A77AD073CF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YoY</a:t>
            </a:r>
            <a:r>
              <a:rPr lang="en-US" baseline="0"/>
              <a:t> Account Balances through December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'For Treasurers Report'!$A$2</c:f>
              <c:strCache>
                <c:ptCount val="1"/>
                <c:pt idx="0">
                  <c:v>Truist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'For Treasurers Report'!$B$1:$G$1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'For Treasurers Report'!$B$2:$G$2</c:f>
              <c:numCache>
                <c:formatCode>#,##0.00</c:formatCode>
                <c:ptCount val="6"/>
                <c:pt idx="0">
                  <c:v>8851.7999999999993</c:v>
                </c:pt>
                <c:pt idx="1">
                  <c:v>10600.38</c:v>
                </c:pt>
                <c:pt idx="2">
                  <c:v>40075.089999999997</c:v>
                </c:pt>
                <c:pt idx="3">
                  <c:v>29180.490000000005</c:v>
                </c:pt>
                <c:pt idx="4">
                  <c:v>15220.98</c:v>
                </c:pt>
                <c:pt idx="5">
                  <c:v>48396.960000000006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11-4E65-B3D7-6D0D23245DF8}"/>
            </c:ext>
          </c:extLst>
        </c:ser>
        <c:ser>
          <c:idx val="1"/>
          <c:order val="1"/>
          <c:tx>
            <c:strRef>
              <c:f>'For Treasurers Report'!$A$3</c:f>
              <c:strCache>
                <c:ptCount val="1"/>
                <c:pt idx="0">
                  <c:v>PayPal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'For Treasurers Report'!$B$1:$G$1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'For Treasurers Report'!$B$3:$G$3</c:f>
              <c:numCache>
                <c:formatCode>General</c:formatCode>
                <c:ptCount val="6"/>
                <c:pt idx="0" formatCode="#,##0.00">
                  <c:v>4380.37</c:v>
                </c:pt>
                <c:pt idx="1">
                  <c:v>857.16</c:v>
                </c:pt>
                <c:pt idx="2" formatCode="#,##0.00">
                  <c:v>200</c:v>
                </c:pt>
                <c:pt idx="3" formatCode="#,##0.00">
                  <c:v>1781.9999999999998</c:v>
                </c:pt>
                <c:pt idx="4" formatCode="#,##0.00">
                  <c:v>16720.96</c:v>
                </c:pt>
                <c:pt idx="5" formatCode="#,##0.00">
                  <c:v>14126.91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11-4E65-B3D7-6D0D23245DF8}"/>
            </c:ext>
          </c:extLst>
        </c:ser>
        <c:ser>
          <c:idx val="2"/>
          <c:order val="2"/>
          <c:tx>
            <c:strRef>
              <c:f>'For Treasurers Report'!$A$4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2791344405563887E-2"/>
                  <c:y val="-6.2442090777811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8E-4887-BD93-98D7E3423E94}"/>
                </c:ext>
              </c:extLst>
            </c:dLbl>
            <c:dLbl>
              <c:idx val="4"/>
              <c:layout>
                <c:manualLayout>
                  <c:x val="-6.6750760083104085E-2"/>
                  <c:y val="-9.6516860899812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8E-4887-BD93-98D7E3423E94}"/>
                </c:ext>
              </c:extLst>
            </c:dLbl>
            <c:dLbl>
              <c:idx val="5"/>
              <c:spPr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A11-4E65-B3D7-6D0D23245D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'For Treasurers Report'!$B$1:$G$1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'For Treasurers Report'!$B$4:$G$4</c:f>
              <c:numCache>
                <c:formatCode>#,##0.00</c:formatCode>
                <c:ptCount val="6"/>
                <c:pt idx="0">
                  <c:v>13232.169999999998</c:v>
                </c:pt>
                <c:pt idx="1">
                  <c:v>11457.539999999999</c:v>
                </c:pt>
                <c:pt idx="2">
                  <c:v>40275.089999999997</c:v>
                </c:pt>
                <c:pt idx="3">
                  <c:v>30962.490000000005</c:v>
                </c:pt>
                <c:pt idx="4">
                  <c:v>31941.94</c:v>
                </c:pt>
                <c:pt idx="5">
                  <c:v>62523.87000000001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11-4E65-B3D7-6D0D23245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7921904"/>
        <c:axId val="1807928976"/>
      </c:lineChart>
      <c:catAx>
        <c:axId val="180792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7928976"/>
        <c:crosses val="autoZero"/>
        <c:auto val="1"/>
        <c:lblAlgn val="ctr"/>
        <c:lblOffset val="100"/>
        <c:noMultiLvlLbl val="0"/>
      </c:catAx>
      <c:valAx>
        <c:axId val="180792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79219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ABF4-3C17-48CE-AED8-F1E1A832F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D0C489-F7B9-4497-974D-EA1611CAD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D53C9-A352-4832-8396-6A14EF30E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A7686-0FB8-4CE9-A34E-9EA9A7BD1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BF540-BCD4-4D16-AB19-01E1547C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0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EFDC-8C28-4095-9F36-F87649D8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25F81-5610-4D18-AA56-8DFE5B097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406A2-B854-419E-BB1A-B90B8EA2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D55D1-0FD7-43D2-A061-C38F10E3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59E3E-6FA4-4A48-BD52-A0B85312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4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290BB4-5659-41D0-B0D1-36E53CD3EE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CE6A9-C179-414C-A107-BC09A72A5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7A39-EAE0-420A-A795-6464776F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1FAC6-9EFB-444E-99DA-CC14D5B8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6A2BB-59D8-47A3-9ACD-C14664FD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7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08770-2FB8-4351-BB5B-4DDD79524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7CE43-8974-4E41-A2A2-846F4E5B3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4F891-4C03-4668-97E6-F21274BC7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B480-0322-46A4-BBC6-560991AD0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BA190-BB6B-42B3-B797-00F05CC7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9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C605E-2A39-4A63-A07D-A110E2FF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1BC9C-0FF4-4202-B7C0-3A1D39832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2B886-1BE3-43AE-AFF4-382DA3AFB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B3B2-B7AC-4273-BFAE-46784A22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F4CCA-0845-4AAF-B1C5-AE029A0D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9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B39BD-585C-45BA-88E2-1C62DA21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41CE8-65EF-40CC-8190-83DC179BF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3CB47-7A59-4171-8C1E-4FC175266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7D276-449E-48EF-A26F-011F0321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2B648-A6A2-4038-A3A7-A081AF03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D04DD-818B-488A-AF77-68A96994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8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50C04-51CA-42F8-BED9-46D41435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C6BDC-60EE-4822-92BF-C51FE7EAA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EC336-FAF3-4342-9A8B-635A1A14E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6CE0A-5805-4725-9EB5-BF1025A52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86C7A-CB6C-40DE-BD26-087C754BF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E1596-38C5-465F-9E90-7C4B44C71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E23622-EFFC-4863-9225-07490032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6D5897-5555-46F1-BEB5-361A5714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7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BADB-9902-40CE-916C-AC49334DB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656B95-F2F6-4457-A92B-48C391C0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3BFD9-08DA-4399-9FF1-CC445EFC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F2490-739C-4A80-8336-D12173E9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7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579036-985B-4EA7-A7FC-73C18B7D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5B541-8FC1-43B5-9D18-37A94250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1F8E2-BE58-4093-BD84-3122DAF2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5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126B6-119A-4C69-955D-F4917186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0608E-9704-4578-BDB8-375939BE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3D3E3-1B85-4EBD-991D-C0CAEADEC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EFD50-7E63-4493-86CA-0CE254458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86F65-8772-46BA-A1B6-85EA1633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BD9D4-5884-4008-A3EB-7EE8EE68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3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F5FC-6270-4B58-AE07-13FFC5DB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EECD6-3D63-42F9-9585-3DA1C5843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784DD-1014-4CD5-9CC4-B05486CB7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CA4A6-C6DC-4644-ACEA-D0480B3E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3F72-D27B-45D3-A52E-1A65ED36E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70A89-7948-4C91-B776-910FD80A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884295-CC55-4377-9080-D91E0C86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0A5DE-5F7A-4BAA-80B0-32890005B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DFE70-A7DB-4A85-8832-9460A892A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1F26-ED14-4CD7-9264-8EAE6ACC27E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D873A-75BF-4932-96F3-9223275E3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54E1B-EC7D-4C39-B2FC-7534240C9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904E-1A8F-47AD-8DA6-4E1C52AE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D7CF6E-B2BE-4E77-AD2E-2BF6F84B2CF5}"/>
              </a:ext>
            </a:extLst>
          </p:cNvPr>
          <p:cNvSpPr txBox="1"/>
          <p:nvPr/>
        </p:nvSpPr>
        <p:spPr>
          <a:xfrm>
            <a:off x="551656" y="406400"/>
            <a:ext cx="930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East Lake Band Boosters Treasurer Report – December 2022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BB69AE-5E1A-4F10-B7B7-779E3F56C9AE}"/>
              </a:ext>
            </a:extLst>
          </p:cNvPr>
          <p:cNvSpPr txBox="1"/>
          <p:nvPr/>
        </p:nvSpPr>
        <p:spPr>
          <a:xfrm>
            <a:off x="8213328" y="775732"/>
            <a:ext cx="329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Through December 31, 2022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Gross expenses YTD $124,283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Gross Income YTD $160,944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Outstanding Fair Share (marching + winter guard) = 23%</a:t>
            </a:r>
          </a:p>
          <a:p>
            <a:endParaRPr lang="en-US" sz="1200" dirty="0"/>
          </a:p>
          <a:p>
            <a:r>
              <a:rPr lang="en-US" sz="1400" b="1" u="sng" dirty="0"/>
              <a:t>Future Considerations – 2023-24 Season</a:t>
            </a:r>
          </a:p>
          <a:p>
            <a:r>
              <a:rPr lang="en-US" sz="1200" dirty="0"/>
              <a:t>Nearly 30% of the band is graduating in May 2022.   This results in a decrease in potential income (via Fair Share, fundraising support) while expenses will generally remain flat –competition fees, transportation, music, instruments, etc.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endParaRPr lang="en-US" sz="1200" b="1" dirty="0"/>
          </a:p>
          <a:p>
            <a:r>
              <a:rPr lang="en-US" sz="1200" b="1" dirty="0"/>
              <a:t>Recruitment &amp; support for Icebreaker night are priorities!</a:t>
            </a:r>
          </a:p>
          <a:p>
            <a:endParaRPr lang="en-US" sz="1400" b="1" u="sng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C580CDB-ECDB-FEF3-0C3A-E4F596FF21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532960"/>
              </p:ext>
            </p:extLst>
          </p:nvPr>
        </p:nvGraphicFramePr>
        <p:xfrm>
          <a:off x="430212" y="1166812"/>
          <a:ext cx="71262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181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4943</TotalTime>
  <Words>104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Trinidad, Jennifer [JT]</dc:creator>
  <cp:lastModifiedBy>Trinidad, Jennifer [JT]</cp:lastModifiedBy>
  <cp:revision>1</cp:revision>
  <dcterms:created xsi:type="dcterms:W3CDTF">2022-12-02T14:28:36Z</dcterms:created>
  <dcterms:modified xsi:type="dcterms:W3CDTF">2023-01-10T01:08:05Z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a73c85-e524-44a6-bd58-7df7ef87be8f_Enabled">
    <vt:lpwstr>true</vt:lpwstr>
  </property>
  <property fmtid="{D5CDD505-2E9C-101B-9397-08002B2CF9AE}" pid="3" name="MSIP_Label_a8a73c85-e524-44a6-bd58-7df7ef87be8f_SetDate">
    <vt:lpwstr>2022-12-02T14:28:36Z</vt:lpwstr>
  </property>
  <property fmtid="{D5CDD505-2E9C-101B-9397-08002B2CF9AE}" pid="4" name="MSIP_Label_a8a73c85-e524-44a6-bd58-7df7ef87be8f_Method">
    <vt:lpwstr>Standard</vt:lpwstr>
  </property>
  <property fmtid="{D5CDD505-2E9C-101B-9397-08002B2CF9AE}" pid="5" name="MSIP_Label_a8a73c85-e524-44a6-bd58-7df7ef87be8f_Name">
    <vt:lpwstr>Internal Label</vt:lpwstr>
  </property>
  <property fmtid="{D5CDD505-2E9C-101B-9397-08002B2CF9AE}" pid="6" name="MSIP_Label_a8a73c85-e524-44a6-bd58-7df7ef87be8f_SiteId">
    <vt:lpwstr>db05faca-c82a-4b9d-b9c5-0f64b6755421</vt:lpwstr>
  </property>
  <property fmtid="{D5CDD505-2E9C-101B-9397-08002B2CF9AE}" pid="7" name="MSIP_Label_a8a73c85-e524-44a6-bd58-7df7ef87be8f_ActionId">
    <vt:lpwstr>95e393d2-0999-4203-98f8-c0c0a7694dc2</vt:lpwstr>
  </property>
  <property fmtid="{D5CDD505-2E9C-101B-9397-08002B2CF9AE}" pid="8" name="MSIP_Label_a8a73c85-e524-44a6-bd58-7df7ef87be8f_ContentBits">
    <vt:lpwstr>0</vt:lpwstr>
  </property>
</Properties>
</file>