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2AA897-F07C-4724-B92A-23826365C35A}" v="12" dt="2023-05-03T19:33:27.6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4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Trinidad" userId="1fe56c0adf43c9e5" providerId="LiveId" clId="{B6B6EA1E-3105-4422-928A-B52CDC61CD7A}"/>
    <pc:docChg chg="custSel addSld delSld modSld modMainMaster">
      <pc:chgData name="Jennifer Trinidad" userId="1fe56c0adf43c9e5" providerId="LiveId" clId="{B6B6EA1E-3105-4422-928A-B52CDC61CD7A}" dt="2022-09-05T21:26:42.357" v="985" actId="20577"/>
      <pc:docMkLst>
        <pc:docMk/>
      </pc:docMkLst>
      <pc:sldChg chg="modSp mod">
        <pc:chgData name="Jennifer Trinidad" userId="1fe56c0adf43c9e5" providerId="LiveId" clId="{B6B6EA1E-3105-4422-928A-B52CDC61CD7A}" dt="2022-09-05T21:26:42.357" v="985" actId="20577"/>
        <pc:sldMkLst>
          <pc:docMk/>
          <pc:sldMk cId="3518480070" sldId="256"/>
        </pc:sldMkLst>
        <pc:spChg chg="mod">
          <ac:chgData name="Jennifer Trinidad" userId="1fe56c0adf43c9e5" providerId="LiveId" clId="{B6B6EA1E-3105-4422-928A-B52CDC61CD7A}" dt="2022-09-05T21:06:46.203" v="609" actId="14100"/>
          <ac:spMkLst>
            <pc:docMk/>
            <pc:sldMk cId="3518480070" sldId="256"/>
            <ac:spMk id="4" creationId="{346CBA9B-64C9-BCEB-A663-A7400806297E}"/>
          </ac:spMkLst>
        </pc:spChg>
        <pc:spChg chg="mod">
          <ac:chgData name="Jennifer Trinidad" userId="1fe56c0adf43c9e5" providerId="LiveId" clId="{B6B6EA1E-3105-4422-928A-B52CDC61CD7A}" dt="2022-09-05T21:26:42.357" v="985" actId="20577"/>
          <ac:spMkLst>
            <pc:docMk/>
            <pc:sldMk cId="3518480070" sldId="256"/>
            <ac:spMk id="6" creationId="{2726B2C7-DF9F-CCC4-CAD0-DF9958E4B2C3}"/>
          </ac:spMkLst>
        </pc:spChg>
        <pc:graphicFrameChg chg="mod">
          <ac:chgData name="Jennifer Trinidad" userId="1fe56c0adf43c9e5" providerId="LiveId" clId="{B6B6EA1E-3105-4422-928A-B52CDC61CD7A}" dt="2022-09-05T21:20:20.513" v="858" actId="1076"/>
          <ac:graphicFrameMkLst>
            <pc:docMk/>
            <pc:sldMk cId="3518480070" sldId="256"/>
            <ac:graphicFrameMk id="5" creationId="{5C580CDB-ECDB-FEF3-0C3A-E4F596FF21AC}"/>
          </ac:graphicFrameMkLst>
        </pc:graphicFrameChg>
      </pc:sldChg>
      <pc:sldChg chg="addSp delSp modSp new del mod">
        <pc:chgData name="Jennifer Trinidad" userId="1fe56c0adf43c9e5" providerId="LiveId" clId="{B6B6EA1E-3105-4422-928A-B52CDC61CD7A}" dt="2022-09-05T20:20:52.155" v="493" actId="2696"/>
        <pc:sldMkLst>
          <pc:docMk/>
          <pc:sldMk cId="210708859" sldId="257"/>
        </pc:sldMkLst>
        <pc:spChg chg="mod">
          <ac:chgData name="Jennifer Trinidad" userId="1fe56c0adf43c9e5" providerId="LiveId" clId="{B6B6EA1E-3105-4422-928A-B52CDC61CD7A}" dt="2022-09-05T19:12:19.802" v="33" actId="27636"/>
          <ac:spMkLst>
            <pc:docMk/>
            <pc:sldMk cId="210708859" sldId="257"/>
            <ac:spMk id="2" creationId="{3159BABC-E7D5-0C0E-3E05-3518C0E6671C}"/>
          </ac:spMkLst>
        </pc:spChg>
        <pc:spChg chg="add del mod">
          <ac:chgData name="Jennifer Trinidad" userId="1fe56c0adf43c9e5" providerId="LiveId" clId="{B6B6EA1E-3105-4422-928A-B52CDC61CD7A}" dt="2022-09-05T19:12:16.202" v="31"/>
          <ac:spMkLst>
            <pc:docMk/>
            <pc:sldMk cId="210708859" sldId="257"/>
            <ac:spMk id="4" creationId="{0DEBE826-A21C-2AA4-97D3-6DE2D5B86F09}"/>
          </ac:spMkLst>
        </pc:spChg>
      </pc:sldChg>
      <pc:sldMasterChg chg="modSp modSldLayout">
        <pc:chgData name="Jennifer Trinidad" userId="1fe56c0adf43c9e5" providerId="LiveId" clId="{B6B6EA1E-3105-4422-928A-B52CDC61CD7A}" dt="2022-09-05T21:06:35.551" v="608"/>
        <pc:sldMasterMkLst>
          <pc:docMk/>
          <pc:sldMasterMk cId="2706223202" sldId="2147483648"/>
        </pc:sldMasterMkLst>
        <pc:spChg chg="mod">
          <ac:chgData name="Jennifer Trinidad" userId="1fe56c0adf43c9e5" providerId="LiveId" clId="{B6B6EA1E-3105-4422-928A-B52CDC61CD7A}" dt="2022-09-05T21:06:35.551" v="608"/>
          <ac:spMkLst>
            <pc:docMk/>
            <pc:sldMasterMk cId="2706223202" sldId="2147483648"/>
            <ac:spMk id="2" creationId="{02D3F160-DFFA-DFF1-E032-8579CA44EC0B}"/>
          </ac:spMkLst>
        </pc:spChg>
        <pc:spChg chg="mod">
          <ac:chgData name="Jennifer Trinidad" userId="1fe56c0adf43c9e5" providerId="LiveId" clId="{B6B6EA1E-3105-4422-928A-B52CDC61CD7A}" dt="2022-09-05T21:06:35.551" v="608"/>
          <ac:spMkLst>
            <pc:docMk/>
            <pc:sldMasterMk cId="2706223202" sldId="2147483648"/>
            <ac:spMk id="3" creationId="{7C90B7A6-44FA-E1FA-2C06-F18E2F92447C}"/>
          </ac:spMkLst>
        </pc:spChg>
        <pc:spChg chg="mod">
          <ac:chgData name="Jennifer Trinidad" userId="1fe56c0adf43c9e5" providerId="LiveId" clId="{B6B6EA1E-3105-4422-928A-B52CDC61CD7A}" dt="2022-09-05T21:06:35.551" v="608"/>
          <ac:spMkLst>
            <pc:docMk/>
            <pc:sldMasterMk cId="2706223202" sldId="2147483648"/>
            <ac:spMk id="4" creationId="{AD67D4A0-3E22-DB6A-7942-738A4C6CE8E5}"/>
          </ac:spMkLst>
        </pc:spChg>
        <pc:spChg chg="mod">
          <ac:chgData name="Jennifer Trinidad" userId="1fe56c0adf43c9e5" providerId="LiveId" clId="{B6B6EA1E-3105-4422-928A-B52CDC61CD7A}" dt="2022-09-05T21:06:35.551" v="608"/>
          <ac:spMkLst>
            <pc:docMk/>
            <pc:sldMasterMk cId="2706223202" sldId="2147483648"/>
            <ac:spMk id="5" creationId="{6E29DF6F-67CB-AFAA-4E14-85AD6D6132EB}"/>
          </ac:spMkLst>
        </pc:spChg>
        <pc:spChg chg="mod">
          <ac:chgData name="Jennifer Trinidad" userId="1fe56c0adf43c9e5" providerId="LiveId" clId="{B6B6EA1E-3105-4422-928A-B52CDC61CD7A}" dt="2022-09-05T21:06:35.551" v="608"/>
          <ac:spMkLst>
            <pc:docMk/>
            <pc:sldMasterMk cId="2706223202" sldId="2147483648"/>
            <ac:spMk id="6" creationId="{5AA265DA-F3F9-1A24-E509-2422EF6050DD}"/>
          </ac:spMkLst>
        </pc:spChg>
        <pc:sldLayoutChg chg="modSp">
          <pc:chgData name="Jennifer Trinidad" userId="1fe56c0adf43c9e5" providerId="LiveId" clId="{B6B6EA1E-3105-4422-928A-B52CDC61CD7A}" dt="2022-09-05T21:06:35.551" v="608"/>
          <pc:sldLayoutMkLst>
            <pc:docMk/>
            <pc:sldMasterMk cId="2706223202" sldId="2147483648"/>
            <pc:sldLayoutMk cId="2492894172" sldId="2147483649"/>
          </pc:sldLayoutMkLst>
          <pc:spChg chg="mod">
            <ac:chgData name="Jennifer Trinidad" userId="1fe56c0adf43c9e5" providerId="LiveId" clId="{B6B6EA1E-3105-4422-928A-B52CDC61CD7A}" dt="2022-09-05T21:06:35.551" v="608"/>
            <ac:spMkLst>
              <pc:docMk/>
              <pc:sldMasterMk cId="2706223202" sldId="2147483648"/>
              <pc:sldLayoutMk cId="2492894172" sldId="2147483649"/>
              <ac:spMk id="2" creationId="{9B9CA965-4B5A-CE42-3CE4-18669779A24F}"/>
            </ac:spMkLst>
          </pc:spChg>
          <pc:spChg chg="mod">
            <ac:chgData name="Jennifer Trinidad" userId="1fe56c0adf43c9e5" providerId="LiveId" clId="{B6B6EA1E-3105-4422-928A-B52CDC61CD7A}" dt="2022-09-05T21:06:35.551" v="608"/>
            <ac:spMkLst>
              <pc:docMk/>
              <pc:sldMasterMk cId="2706223202" sldId="2147483648"/>
              <pc:sldLayoutMk cId="2492894172" sldId="2147483649"/>
              <ac:spMk id="3" creationId="{269EF0E4-A81E-AAD1-DE2C-18F734E8283D}"/>
            </ac:spMkLst>
          </pc:spChg>
        </pc:sldLayoutChg>
        <pc:sldLayoutChg chg="modSp">
          <pc:chgData name="Jennifer Trinidad" userId="1fe56c0adf43c9e5" providerId="LiveId" clId="{B6B6EA1E-3105-4422-928A-B52CDC61CD7A}" dt="2022-09-05T21:06:35.551" v="608"/>
          <pc:sldLayoutMkLst>
            <pc:docMk/>
            <pc:sldMasterMk cId="2706223202" sldId="2147483648"/>
            <pc:sldLayoutMk cId="1706181484" sldId="2147483651"/>
          </pc:sldLayoutMkLst>
          <pc:spChg chg="mod">
            <ac:chgData name="Jennifer Trinidad" userId="1fe56c0adf43c9e5" providerId="LiveId" clId="{B6B6EA1E-3105-4422-928A-B52CDC61CD7A}" dt="2022-09-05T21:06:35.551" v="608"/>
            <ac:spMkLst>
              <pc:docMk/>
              <pc:sldMasterMk cId="2706223202" sldId="2147483648"/>
              <pc:sldLayoutMk cId="1706181484" sldId="2147483651"/>
              <ac:spMk id="2" creationId="{BD5D3ACC-1ED6-50EE-F4E8-A76D2C727F18}"/>
            </ac:spMkLst>
          </pc:spChg>
          <pc:spChg chg="mod">
            <ac:chgData name="Jennifer Trinidad" userId="1fe56c0adf43c9e5" providerId="LiveId" clId="{B6B6EA1E-3105-4422-928A-B52CDC61CD7A}" dt="2022-09-05T21:06:35.551" v="608"/>
            <ac:spMkLst>
              <pc:docMk/>
              <pc:sldMasterMk cId="2706223202" sldId="2147483648"/>
              <pc:sldLayoutMk cId="1706181484" sldId="2147483651"/>
              <ac:spMk id="3" creationId="{E509C044-2390-6B8F-664B-04321EBBEEFB}"/>
            </ac:spMkLst>
          </pc:spChg>
        </pc:sldLayoutChg>
        <pc:sldLayoutChg chg="modSp">
          <pc:chgData name="Jennifer Trinidad" userId="1fe56c0adf43c9e5" providerId="LiveId" clId="{B6B6EA1E-3105-4422-928A-B52CDC61CD7A}" dt="2022-09-05T21:06:35.551" v="608"/>
          <pc:sldLayoutMkLst>
            <pc:docMk/>
            <pc:sldMasterMk cId="2706223202" sldId="2147483648"/>
            <pc:sldLayoutMk cId="2987432459" sldId="2147483652"/>
          </pc:sldLayoutMkLst>
          <pc:spChg chg="mod">
            <ac:chgData name="Jennifer Trinidad" userId="1fe56c0adf43c9e5" providerId="LiveId" clId="{B6B6EA1E-3105-4422-928A-B52CDC61CD7A}" dt="2022-09-05T21:06:35.551" v="608"/>
            <ac:spMkLst>
              <pc:docMk/>
              <pc:sldMasterMk cId="2706223202" sldId="2147483648"/>
              <pc:sldLayoutMk cId="2987432459" sldId="2147483652"/>
              <ac:spMk id="3" creationId="{34427E56-0CE6-0F5C-C4E0-DA16157D5B31}"/>
            </ac:spMkLst>
          </pc:spChg>
          <pc:spChg chg="mod">
            <ac:chgData name="Jennifer Trinidad" userId="1fe56c0adf43c9e5" providerId="LiveId" clId="{B6B6EA1E-3105-4422-928A-B52CDC61CD7A}" dt="2022-09-05T21:06:35.551" v="608"/>
            <ac:spMkLst>
              <pc:docMk/>
              <pc:sldMasterMk cId="2706223202" sldId="2147483648"/>
              <pc:sldLayoutMk cId="2987432459" sldId="2147483652"/>
              <ac:spMk id="4" creationId="{15ABFE2F-9817-671E-7257-3A94F9CF0266}"/>
            </ac:spMkLst>
          </pc:spChg>
        </pc:sldLayoutChg>
        <pc:sldLayoutChg chg="modSp">
          <pc:chgData name="Jennifer Trinidad" userId="1fe56c0adf43c9e5" providerId="LiveId" clId="{B6B6EA1E-3105-4422-928A-B52CDC61CD7A}" dt="2022-09-05T21:06:35.551" v="608"/>
          <pc:sldLayoutMkLst>
            <pc:docMk/>
            <pc:sldMasterMk cId="2706223202" sldId="2147483648"/>
            <pc:sldLayoutMk cId="3771191104" sldId="2147483653"/>
          </pc:sldLayoutMkLst>
          <pc:spChg chg="mod">
            <ac:chgData name="Jennifer Trinidad" userId="1fe56c0adf43c9e5" providerId="LiveId" clId="{B6B6EA1E-3105-4422-928A-B52CDC61CD7A}" dt="2022-09-05T21:06:35.551" v="608"/>
            <ac:spMkLst>
              <pc:docMk/>
              <pc:sldMasterMk cId="2706223202" sldId="2147483648"/>
              <pc:sldLayoutMk cId="3771191104" sldId="2147483653"/>
              <ac:spMk id="2" creationId="{7288DA7D-4C4E-D300-EBD8-CFA7974E4AD0}"/>
            </ac:spMkLst>
          </pc:spChg>
          <pc:spChg chg="mod">
            <ac:chgData name="Jennifer Trinidad" userId="1fe56c0adf43c9e5" providerId="LiveId" clId="{B6B6EA1E-3105-4422-928A-B52CDC61CD7A}" dt="2022-09-05T21:06:35.551" v="608"/>
            <ac:spMkLst>
              <pc:docMk/>
              <pc:sldMasterMk cId="2706223202" sldId="2147483648"/>
              <pc:sldLayoutMk cId="3771191104" sldId="2147483653"/>
              <ac:spMk id="3" creationId="{7FE98A4B-65CA-D40D-4430-78C47BC7E2C2}"/>
            </ac:spMkLst>
          </pc:spChg>
          <pc:spChg chg="mod">
            <ac:chgData name="Jennifer Trinidad" userId="1fe56c0adf43c9e5" providerId="LiveId" clId="{B6B6EA1E-3105-4422-928A-B52CDC61CD7A}" dt="2022-09-05T21:06:35.551" v="608"/>
            <ac:spMkLst>
              <pc:docMk/>
              <pc:sldMasterMk cId="2706223202" sldId="2147483648"/>
              <pc:sldLayoutMk cId="3771191104" sldId="2147483653"/>
              <ac:spMk id="4" creationId="{56DD9A65-53CC-420D-EF8A-465302EFE54E}"/>
            </ac:spMkLst>
          </pc:spChg>
          <pc:spChg chg="mod">
            <ac:chgData name="Jennifer Trinidad" userId="1fe56c0adf43c9e5" providerId="LiveId" clId="{B6B6EA1E-3105-4422-928A-B52CDC61CD7A}" dt="2022-09-05T21:06:35.551" v="608"/>
            <ac:spMkLst>
              <pc:docMk/>
              <pc:sldMasterMk cId="2706223202" sldId="2147483648"/>
              <pc:sldLayoutMk cId="3771191104" sldId="2147483653"/>
              <ac:spMk id="5" creationId="{22F1B6EC-7F43-AFCE-9B51-B394014C82BC}"/>
            </ac:spMkLst>
          </pc:spChg>
          <pc:spChg chg="mod">
            <ac:chgData name="Jennifer Trinidad" userId="1fe56c0adf43c9e5" providerId="LiveId" clId="{B6B6EA1E-3105-4422-928A-B52CDC61CD7A}" dt="2022-09-05T21:06:35.551" v="608"/>
            <ac:spMkLst>
              <pc:docMk/>
              <pc:sldMasterMk cId="2706223202" sldId="2147483648"/>
              <pc:sldLayoutMk cId="3771191104" sldId="2147483653"/>
              <ac:spMk id="6" creationId="{1ACEE049-BB9B-415B-4127-C04263C93DD2}"/>
            </ac:spMkLst>
          </pc:spChg>
        </pc:sldLayoutChg>
        <pc:sldLayoutChg chg="modSp">
          <pc:chgData name="Jennifer Trinidad" userId="1fe56c0adf43c9e5" providerId="LiveId" clId="{B6B6EA1E-3105-4422-928A-B52CDC61CD7A}" dt="2022-09-05T21:06:35.551" v="608"/>
          <pc:sldLayoutMkLst>
            <pc:docMk/>
            <pc:sldMasterMk cId="2706223202" sldId="2147483648"/>
            <pc:sldLayoutMk cId="672481544" sldId="2147483656"/>
          </pc:sldLayoutMkLst>
          <pc:spChg chg="mod">
            <ac:chgData name="Jennifer Trinidad" userId="1fe56c0adf43c9e5" providerId="LiveId" clId="{B6B6EA1E-3105-4422-928A-B52CDC61CD7A}" dt="2022-09-05T21:06:35.551" v="608"/>
            <ac:spMkLst>
              <pc:docMk/>
              <pc:sldMasterMk cId="2706223202" sldId="2147483648"/>
              <pc:sldLayoutMk cId="672481544" sldId="2147483656"/>
              <ac:spMk id="2" creationId="{3E3BC720-1B64-0B6E-9E7B-19F28D8AE4D5}"/>
            </ac:spMkLst>
          </pc:spChg>
          <pc:spChg chg="mod">
            <ac:chgData name="Jennifer Trinidad" userId="1fe56c0adf43c9e5" providerId="LiveId" clId="{B6B6EA1E-3105-4422-928A-B52CDC61CD7A}" dt="2022-09-05T21:06:35.551" v="608"/>
            <ac:spMkLst>
              <pc:docMk/>
              <pc:sldMasterMk cId="2706223202" sldId="2147483648"/>
              <pc:sldLayoutMk cId="672481544" sldId="2147483656"/>
              <ac:spMk id="3" creationId="{4A3796F7-3B13-CC9A-616D-26286134D3CB}"/>
            </ac:spMkLst>
          </pc:spChg>
          <pc:spChg chg="mod">
            <ac:chgData name="Jennifer Trinidad" userId="1fe56c0adf43c9e5" providerId="LiveId" clId="{B6B6EA1E-3105-4422-928A-B52CDC61CD7A}" dt="2022-09-05T21:06:35.551" v="608"/>
            <ac:spMkLst>
              <pc:docMk/>
              <pc:sldMasterMk cId="2706223202" sldId="2147483648"/>
              <pc:sldLayoutMk cId="672481544" sldId="2147483656"/>
              <ac:spMk id="4" creationId="{8D0CA3E8-73C2-25A4-1EA6-168196F40677}"/>
            </ac:spMkLst>
          </pc:spChg>
        </pc:sldLayoutChg>
        <pc:sldLayoutChg chg="modSp">
          <pc:chgData name="Jennifer Trinidad" userId="1fe56c0adf43c9e5" providerId="LiveId" clId="{B6B6EA1E-3105-4422-928A-B52CDC61CD7A}" dt="2022-09-05T21:06:35.551" v="608"/>
          <pc:sldLayoutMkLst>
            <pc:docMk/>
            <pc:sldMasterMk cId="2706223202" sldId="2147483648"/>
            <pc:sldLayoutMk cId="2531524923" sldId="2147483657"/>
          </pc:sldLayoutMkLst>
          <pc:spChg chg="mod">
            <ac:chgData name="Jennifer Trinidad" userId="1fe56c0adf43c9e5" providerId="LiveId" clId="{B6B6EA1E-3105-4422-928A-B52CDC61CD7A}" dt="2022-09-05T21:06:35.551" v="608"/>
            <ac:spMkLst>
              <pc:docMk/>
              <pc:sldMasterMk cId="2706223202" sldId="2147483648"/>
              <pc:sldLayoutMk cId="2531524923" sldId="2147483657"/>
              <ac:spMk id="2" creationId="{9747FFAA-BBA8-B560-BC2D-7C6D62E7C473}"/>
            </ac:spMkLst>
          </pc:spChg>
          <pc:spChg chg="mod">
            <ac:chgData name="Jennifer Trinidad" userId="1fe56c0adf43c9e5" providerId="LiveId" clId="{B6B6EA1E-3105-4422-928A-B52CDC61CD7A}" dt="2022-09-05T21:06:35.551" v="608"/>
            <ac:spMkLst>
              <pc:docMk/>
              <pc:sldMasterMk cId="2706223202" sldId="2147483648"/>
              <pc:sldLayoutMk cId="2531524923" sldId="2147483657"/>
              <ac:spMk id="3" creationId="{A259EE87-1F56-4574-0EAE-48D87CD48DD1}"/>
            </ac:spMkLst>
          </pc:spChg>
          <pc:spChg chg="mod">
            <ac:chgData name="Jennifer Trinidad" userId="1fe56c0adf43c9e5" providerId="LiveId" clId="{B6B6EA1E-3105-4422-928A-B52CDC61CD7A}" dt="2022-09-05T21:06:35.551" v="608"/>
            <ac:spMkLst>
              <pc:docMk/>
              <pc:sldMasterMk cId="2706223202" sldId="2147483648"/>
              <pc:sldLayoutMk cId="2531524923" sldId="2147483657"/>
              <ac:spMk id="4" creationId="{8A8BC0E8-B69A-6995-135A-785AEEEBB866}"/>
            </ac:spMkLst>
          </pc:spChg>
        </pc:sldLayoutChg>
        <pc:sldLayoutChg chg="modSp">
          <pc:chgData name="Jennifer Trinidad" userId="1fe56c0adf43c9e5" providerId="LiveId" clId="{B6B6EA1E-3105-4422-928A-B52CDC61CD7A}" dt="2022-09-05T21:06:35.551" v="608"/>
          <pc:sldLayoutMkLst>
            <pc:docMk/>
            <pc:sldMasterMk cId="2706223202" sldId="2147483648"/>
            <pc:sldLayoutMk cId="3669677033" sldId="2147483659"/>
          </pc:sldLayoutMkLst>
          <pc:spChg chg="mod">
            <ac:chgData name="Jennifer Trinidad" userId="1fe56c0adf43c9e5" providerId="LiveId" clId="{B6B6EA1E-3105-4422-928A-B52CDC61CD7A}" dt="2022-09-05T21:06:35.551" v="608"/>
            <ac:spMkLst>
              <pc:docMk/>
              <pc:sldMasterMk cId="2706223202" sldId="2147483648"/>
              <pc:sldLayoutMk cId="3669677033" sldId="2147483659"/>
              <ac:spMk id="2" creationId="{E1884AFB-EBDB-EFC0-7FB7-3398A16C7236}"/>
            </ac:spMkLst>
          </pc:spChg>
          <pc:spChg chg="mod">
            <ac:chgData name="Jennifer Trinidad" userId="1fe56c0adf43c9e5" providerId="LiveId" clId="{B6B6EA1E-3105-4422-928A-B52CDC61CD7A}" dt="2022-09-05T21:06:35.551" v="608"/>
            <ac:spMkLst>
              <pc:docMk/>
              <pc:sldMasterMk cId="2706223202" sldId="2147483648"/>
              <pc:sldLayoutMk cId="3669677033" sldId="2147483659"/>
              <ac:spMk id="3" creationId="{66140FCD-DEE3-2FD0-66E6-EF9350661D7B}"/>
            </ac:spMkLst>
          </pc:spChg>
        </pc:sldLayoutChg>
      </pc:sldMasterChg>
    </pc:docChg>
  </pc:docChgLst>
  <pc:docChgLst>
    <pc:chgData name="Jennifer Trinidad" userId="1fe56c0adf43c9e5" providerId="LiveId" clId="{C62AA897-F07C-4724-B92A-23826365C35A}"/>
    <pc:docChg chg="custSel addSld delSld modSld">
      <pc:chgData name="Jennifer Trinidad" userId="1fe56c0adf43c9e5" providerId="LiveId" clId="{C62AA897-F07C-4724-B92A-23826365C35A}" dt="2023-05-03T19:36:19.441" v="7648" actId="20577"/>
      <pc:docMkLst>
        <pc:docMk/>
      </pc:docMkLst>
      <pc:sldChg chg="addSp delSp modSp mod">
        <pc:chgData name="Jennifer Trinidad" userId="1fe56c0adf43c9e5" providerId="LiveId" clId="{C62AA897-F07C-4724-B92A-23826365C35A}" dt="2023-05-03T19:36:19.441" v="7648" actId="20577"/>
        <pc:sldMkLst>
          <pc:docMk/>
          <pc:sldMk cId="3518480070" sldId="256"/>
        </pc:sldMkLst>
        <pc:spChg chg="mod">
          <ac:chgData name="Jennifer Trinidad" userId="1fe56c0adf43c9e5" providerId="LiveId" clId="{C62AA897-F07C-4724-B92A-23826365C35A}" dt="2023-05-03T19:30:48.646" v="7453" actId="20577"/>
          <ac:spMkLst>
            <pc:docMk/>
            <pc:sldMk cId="3518480070" sldId="256"/>
            <ac:spMk id="4" creationId="{346CBA9B-64C9-BCEB-A663-A7400806297E}"/>
          </ac:spMkLst>
        </pc:spChg>
        <pc:spChg chg="add del mod">
          <ac:chgData name="Jennifer Trinidad" userId="1fe56c0adf43c9e5" providerId="LiveId" clId="{C62AA897-F07C-4724-B92A-23826365C35A}" dt="2023-04-02T18:20:22.260" v="6632" actId="478"/>
          <ac:spMkLst>
            <pc:docMk/>
            <pc:sldMk cId="3518480070" sldId="256"/>
            <ac:spMk id="5" creationId="{51A4313B-6085-609F-E7BA-6304167D1915}"/>
          </ac:spMkLst>
        </pc:spChg>
        <pc:spChg chg="mod">
          <ac:chgData name="Jennifer Trinidad" userId="1fe56c0adf43c9e5" providerId="LiveId" clId="{C62AA897-F07C-4724-B92A-23826365C35A}" dt="2023-05-03T19:36:19.441" v="7648" actId="20577"/>
          <ac:spMkLst>
            <pc:docMk/>
            <pc:sldMk cId="3518480070" sldId="256"/>
            <ac:spMk id="6" creationId="{2726B2C7-DF9F-CCC4-CAD0-DF9958E4B2C3}"/>
          </ac:spMkLst>
        </pc:spChg>
        <pc:spChg chg="add mod">
          <ac:chgData name="Jennifer Trinidad" userId="1fe56c0adf43c9e5" providerId="LiveId" clId="{C62AA897-F07C-4724-B92A-23826365C35A}" dt="2023-05-03T19:34:08.966" v="7469" actId="1076"/>
          <ac:spMkLst>
            <pc:docMk/>
            <pc:sldMk cId="3518480070" sldId="256"/>
            <ac:spMk id="7" creationId="{BDDB5445-4FF6-6FAC-4F93-EBB4515708BA}"/>
          </ac:spMkLst>
        </pc:spChg>
        <pc:graphicFrameChg chg="add del mod">
          <ac:chgData name="Jennifer Trinidad" userId="1fe56c0adf43c9e5" providerId="LiveId" clId="{C62AA897-F07C-4724-B92A-23826365C35A}" dt="2023-05-03T19:31:10.171" v="7461" actId="478"/>
          <ac:graphicFrameMkLst>
            <pc:docMk/>
            <pc:sldMk cId="3518480070" sldId="256"/>
            <ac:graphicFrameMk id="2" creationId="{5C580CDB-ECDB-FEF3-0C3A-E4F596FF21AC}"/>
          </ac:graphicFrameMkLst>
        </pc:graphicFrameChg>
        <pc:graphicFrameChg chg="add del mod">
          <ac:chgData name="Jennifer Trinidad" userId="1fe56c0adf43c9e5" providerId="LiveId" clId="{C62AA897-F07C-4724-B92A-23826365C35A}" dt="2023-05-03T19:33:59.060" v="7468" actId="1076"/>
          <ac:graphicFrameMkLst>
            <pc:docMk/>
            <pc:sldMk cId="3518480070" sldId="256"/>
            <ac:graphicFrameMk id="3" creationId="{5C580CDB-ECDB-FEF3-0C3A-E4F596FF21AC}"/>
          </ac:graphicFrameMkLst>
        </pc:graphicFrameChg>
        <pc:graphicFrameChg chg="del">
          <ac:chgData name="Jennifer Trinidad" userId="1fe56c0adf43c9e5" providerId="LiveId" clId="{C62AA897-F07C-4724-B92A-23826365C35A}" dt="2023-02-06T18:06:59.912" v="3413" actId="478"/>
          <ac:graphicFrameMkLst>
            <pc:docMk/>
            <pc:sldMk cId="3518480070" sldId="256"/>
            <ac:graphicFrameMk id="5" creationId="{5C580CDB-ECDB-FEF3-0C3A-E4F596FF21AC}"/>
          </ac:graphicFrameMkLst>
        </pc:graphicFrameChg>
      </pc:sldChg>
      <pc:sldChg chg="addSp delSp modSp add del mod">
        <pc:chgData name="Jennifer Trinidad" userId="1fe56c0adf43c9e5" providerId="LiveId" clId="{C62AA897-F07C-4724-B92A-23826365C35A}" dt="2023-02-06T18:15:34.586" v="3968" actId="47"/>
        <pc:sldMkLst>
          <pc:docMk/>
          <pc:sldMk cId="68527236" sldId="257"/>
        </pc:sldMkLst>
        <pc:spChg chg="add mod">
          <ac:chgData name="Jennifer Trinidad" userId="1fe56c0adf43c9e5" providerId="LiveId" clId="{C62AA897-F07C-4724-B92A-23826365C35A}" dt="2022-10-31T23:26:34.971" v="3398" actId="14100"/>
          <ac:spMkLst>
            <pc:docMk/>
            <pc:sldMk cId="68527236" sldId="257"/>
            <ac:spMk id="3" creationId="{A1FCE8BC-CBFF-6362-450D-D644A5CDDB65}"/>
          </ac:spMkLst>
        </pc:spChg>
        <pc:spChg chg="mod">
          <ac:chgData name="Jennifer Trinidad" userId="1fe56c0adf43c9e5" providerId="LiveId" clId="{C62AA897-F07C-4724-B92A-23826365C35A}" dt="2022-10-31T19:57:34.633" v="10" actId="20577"/>
          <ac:spMkLst>
            <pc:docMk/>
            <pc:sldMk cId="68527236" sldId="257"/>
            <ac:spMk id="4" creationId="{346CBA9B-64C9-BCEB-A663-A7400806297E}"/>
          </ac:spMkLst>
        </pc:spChg>
        <pc:spChg chg="mod">
          <ac:chgData name="Jennifer Trinidad" userId="1fe56c0adf43c9e5" providerId="LiveId" clId="{C62AA897-F07C-4724-B92A-23826365C35A}" dt="2022-10-31T23:22:30.599" v="2538" actId="1076"/>
          <ac:spMkLst>
            <pc:docMk/>
            <pc:sldMk cId="68527236" sldId="257"/>
            <ac:spMk id="6" creationId="{2726B2C7-DF9F-CCC4-CAD0-DF9958E4B2C3}"/>
          </ac:spMkLst>
        </pc:spChg>
        <pc:graphicFrameChg chg="del">
          <ac:chgData name="Jennifer Trinidad" userId="1fe56c0adf43c9e5" providerId="LiveId" clId="{C62AA897-F07C-4724-B92A-23826365C35A}" dt="2022-10-31T20:03:14.568" v="11" actId="478"/>
          <ac:graphicFrameMkLst>
            <pc:docMk/>
            <pc:sldMk cId="68527236" sldId="257"/>
            <ac:graphicFrameMk id="5" creationId="{5C580CDB-ECDB-FEF3-0C3A-E4F596FF21AC}"/>
          </ac:graphicFrameMkLst>
        </pc:graphicFrameChg>
        <pc:picChg chg="add mod">
          <ac:chgData name="Jennifer Trinidad" userId="1fe56c0adf43c9e5" providerId="LiveId" clId="{C62AA897-F07C-4724-B92A-23826365C35A}" dt="2022-10-31T23:16:16.230" v="1167" actId="1076"/>
          <ac:picMkLst>
            <pc:docMk/>
            <pc:sldMk cId="68527236" sldId="257"/>
            <ac:picMk id="2" creationId="{FEF2579B-82FE-CBEC-7DE3-1F052856338D}"/>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1fe56c0adf43c9e5/Momma/ELSS/Budget%20n%20Shit/ELBB%20Account%20Tracking%20for%20Reports_2022_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YoY</a:t>
            </a:r>
            <a:r>
              <a:rPr lang="en-US" baseline="0"/>
              <a:t> Account Balances through April</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'[ELBB Account Tracking for Reports_2022_23.xlsx]For Treasurers Report'!$A$2</c:f>
              <c:strCache>
                <c:ptCount val="1"/>
                <c:pt idx="0">
                  <c:v>Truist</c:v>
                </c:pt>
              </c:strCache>
            </c:strRef>
          </c:tx>
          <c:spPr>
            <a:ln w="28575" cap="rnd">
              <a:solidFill>
                <a:schemeClr val="accent1"/>
              </a:solidFill>
              <a:round/>
            </a:ln>
            <a:effectLst/>
          </c:spPr>
          <c:marker>
            <c:symbol val="none"/>
          </c:marker>
          <c:cat>
            <c:numRef>
              <c:f>'[ELBB Account Tracking for Reports_2022_23.xlsx]For Treasurers Report'!$B$1:$F$1</c:f>
              <c:numCache>
                <c:formatCode>General</c:formatCode>
                <c:ptCount val="5"/>
                <c:pt idx="0">
                  <c:v>2019</c:v>
                </c:pt>
                <c:pt idx="1">
                  <c:v>2020</c:v>
                </c:pt>
                <c:pt idx="2">
                  <c:v>2021</c:v>
                </c:pt>
                <c:pt idx="3">
                  <c:v>2022</c:v>
                </c:pt>
                <c:pt idx="4">
                  <c:v>2023</c:v>
                </c:pt>
              </c:numCache>
            </c:numRef>
          </c:cat>
          <c:val>
            <c:numRef>
              <c:f>'[ELBB Account Tracking for Reports_2022_23.xlsx]For Treasurers Report'!$B$2:$F$2</c:f>
              <c:numCache>
                <c:formatCode>" "#,##0.00" ";" ("#,##0.00")";" -"00" ";" "@" "</c:formatCode>
                <c:ptCount val="5"/>
                <c:pt idx="0">
                  <c:v>5069.8900000000003</c:v>
                </c:pt>
                <c:pt idx="1">
                  <c:v>30783.58</c:v>
                </c:pt>
                <c:pt idx="2">
                  <c:v>17915.800000000007</c:v>
                </c:pt>
                <c:pt idx="3">
                  <c:v>10232.120000000001</c:v>
                </c:pt>
                <c:pt idx="4">
                  <c:v>38480.650000000016</c:v>
                </c:pt>
              </c:numCache>
            </c:numRef>
          </c:val>
          <c:smooth val="0"/>
          <c:extLst>
            <c:ext xmlns:c16="http://schemas.microsoft.com/office/drawing/2014/chart" uri="{C3380CC4-5D6E-409C-BE32-E72D297353CC}">
              <c16:uniqueId val="{00000000-585E-4DEA-A97F-70D093944A29}"/>
            </c:ext>
          </c:extLst>
        </c:ser>
        <c:ser>
          <c:idx val="1"/>
          <c:order val="1"/>
          <c:tx>
            <c:strRef>
              <c:f>'[ELBB Account Tracking for Reports_2022_23.xlsx]For Treasurers Report'!$A$3</c:f>
              <c:strCache>
                <c:ptCount val="1"/>
                <c:pt idx="0">
                  <c:v>PayPal</c:v>
                </c:pt>
              </c:strCache>
            </c:strRef>
          </c:tx>
          <c:spPr>
            <a:ln w="28575" cap="rnd">
              <a:solidFill>
                <a:schemeClr val="accent2"/>
              </a:solidFill>
              <a:round/>
            </a:ln>
            <a:effectLst/>
          </c:spPr>
          <c:marker>
            <c:symbol val="none"/>
          </c:marker>
          <c:cat>
            <c:numRef>
              <c:f>'[ELBB Account Tracking for Reports_2022_23.xlsx]For Treasurers Report'!$B$1:$F$1</c:f>
              <c:numCache>
                <c:formatCode>General</c:formatCode>
                <c:ptCount val="5"/>
                <c:pt idx="0">
                  <c:v>2019</c:v>
                </c:pt>
                <c:pt idx="1">
                  <c:v>2020</c:v>
                </c:pt>
                <c:pt idx="2">
                  <c:v>2021</c:v>
                </c:pt>
                <c:pt idx="3">
                  <c:v>2022</c:v>
                </c:pt>
                <c:pt idx="4">
                  <c:v>2023</c:v>
                </c:pt>
              </c:numCache>
            </c:numRef>
          </c:cat>
          <c:val>
            <c:numRef>
              <c:f>'[ELBB Account Tracking for Reports_2022_23.xlsx]For Treasurers Report'!$B$3:$F$3</c:f>
              <c:numCache>
                <c:formatCode>" "#,##0.00" ";" ("#,##0.00")";" -"00" ";" "@" "</c:formatCode>
                <c:ptCount val="5"/>
                <c:pt idx="0">
                  <c:v>277.64</c:v>
                </c:pt>
                <c:pt idx="1">
                  <c:v>1620.07</c:v>
                </c:pt>
                <c:pt idx="2">
                  <c:v>2976.64</c:v>
                </c:pt>
                <c:pt idx="3">
                  <c:v>18046.38</c:v>
                </c:pt>
                <c:pt idx="4">
                  <c:v>17200.019999999997</c:v>
                </c:pt>
              </c:numCache>
            </c:numRef>
          </c:val>
          <c:smooth val="0"/>
          <c:extLst>
            <c:ext xmlns:c16="http://schemas.microsoft.com/office/drawing/2014/chart" uri="{C3380CC4-5D6E-409C-BE32-E72D297353CC}">
              <c16:uniqueId val="{00000001-585E-4DEA-A97F-70D093944A29}"/>
            </c:ext>
          </c:extLst>
        </c:ser>
        <c:ser>
          <c:idx val="2"/>
          <c:order val="2"/>
          <c:tx>
            <c:strRef>
              <c:f>'[ELBB Account Tracking for Reports_2022_23.xlsx]For Treasurers Report'!$A$4</c:f>
              <c:strCache>
                <c:ptCount val="1"/>
                <c:pt idx="0">
                  <c:v>Total</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t" anchorCtr="0">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'[ELBB Account Tracking for Reports_2022_23.xlsx]For Treasurers Report'!$B$1:$F$1</c:f>
              <c:numCache>
                <c:formatCode>General</c:formatCode>
                <c:ptCount val="5"/>
                <c:pt idx="0">
                  <c:v>2019</c:v>
                </c:pt>
                <c:pt idx="1">
                  <c:v>2020</c:v>
                </c:pt>
                <c:pt idx="2">
                  <c:v>2021</c:v>
                </c:pt>
                <c:pt idx="3">
                  <c:v>2022</c:v>
                </c:pt>
                <c:pt idx="4">
                  <c:v>2023</c:v>
                </c:pt>
              </c:numCache>
            </c:numRef>
          </c:cat>
          <c:val>
            <c:numRef>
              <c:f>'[ELBB Account Tracking for Reports_2022_23.xlsx]For Treasurers Report'!$B$4:$F$4</c:f>
              <c:numCache>
                <c:formatCode>" "#,##0.00" ";" ("#,##0.00")";" -"00" ";" "@" "</c:formatCode>
                <c:ptCount val="5"/>
                <c:pt idx="0">
                  <c:v>5347.5300000000007</c:v>
                </c:pt>
                <c:pt idx="1">
                  <c:v>32403.65</c:v>
                </c:pt>
                <c:pt idx="2">
                  <c:v>20892.440000000006</c:v>
                </c:pt>
                <c:pt idx="3">
                  <c:v>28278.5</c:v>
                </c:pt>
                <c:pt idx="4">
                  <c:v>55680.670000000013</c:v>
                </c:pt>
              </c:numCache>
            </c:numRef>
          </c:val>
          <c:smooth val="0"/>
          <c:extLst>
            <c:ext xmlns:c16="http://schemas.microsoft.com/office/drawing/2014/chart" uri="{C3380CC4-5D6E-409C-BE32-E72D297353CC}">
              <c16:uniqueId val="{00000002-585E-4DEA-A97F-70D093944A29}"/>
            </c:ext>
          </c:extLst>
        </c:ser>
        <c:dLbls>
          <c:showLegendKey val="0"/>
          <c:showVal val="0"/>
          <c:showCatName val="0"/>
          <c:showSerName val="0"/>
          <c:showPercent val="0"/>
          <c:showBubbleSize val="0"/>
        </c:dLbls>
        <c:smooth val="0"/>
        <c:axId val="1807921904"/>
        <c:axId val="1807928976"/>
      </c:lineChart>
      <c:catAx>
        <c:axId val="180792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7928976"/>
        <c:crosses val="autoZero"/>
        <c:auto val="1"/>
        <c:lblAlgn val="ctr"/>
        <c:lblOffset val="100"/>
        <c:noMultiLvlLbl val="0"/>
      </c:catAx>
      <c:valAx>
        <c:axId val="1807928976"/>
        <c:scaling>
          <c:orientation val="minMax"/>
        </c:scaling>
        <c:delete val="0"/>
        <c:axPos val="l"/>
        <c:majorGridlines>
          <c:spPr>
            <a:ln w="9525" cap="flat" cmpd="sng" algn="ctr">
              <a:solidFill>
                <a:schemeClr val="tx1">
                  <a:lumMod val="15000"/>
                  <a:lumOff val="85000"/>
                </a:schemeClr>
              </a:solidFill>
              <a:round/>
            </a:ln>
            <a:effectLst/>
          </c:spPr>
        </c:majorGridlines>
        <c:numFmt formatCode="&quot; &quot;#,##0.00&quot; &quot;;&quot; (&quot;#,##0.00&quot;)&quot;;&quot; -&quot;00&quot; &quot;;&quot; &quot;@&quot; &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7921904"/>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B8AF24-8138-4330-A79A-5A0C19B61053}"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86849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8AF24-8138-4330-A79A-5A0C19B61053}"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245443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8AF24-8138-4330-A79A-5A0C19B61053}"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362171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8AF24-8138-4330-A79A-5A0C19B61053}"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251847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B8AF24-8138-4330-A79A-5A0C19B61053}"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227155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B8AF24-8138-4330-A79A-5A0C19B61053}"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364217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B8AF24-8138-4330-A79A-5A0C19B61053}"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78929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B8AF24-8138-4330-A79A-5A0C19B61053}"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339199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8AF24-8138-4330-A79A-5A0C19B61053}"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27431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B8AF24-8138-4330-A79A-5A0C19B61053}"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339747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B8AF24-8138-4330-A79A-5A0C19B61053}"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771C7-A398-4152-9113-9A494ED44173}" type="slidenum">
              <a:rPr lang="en-US" smtClean="0"/>
              <a:t>‹#›</a:t>
            </a:fld>
            <a:endParaRPr lang="en-US"/>
          </a:p>
        </p:txBody>
      </p:sp>
    </p:spTree>
    <p:extLst>
      <p:ext uri="{BB962C8B-B14F-4D97-AF65-F5344CB8AC3E}">
        <p14:creationId xmlns:p14="http://schemas.microsoft.com/office/powerpoint/2010/main" val="258381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8AF24-8138-4330-A79A-5A0C19B61053}" type="datetimeFigureOut">
              <a:rPr lang="en-US" smtClean="0"/>
              <a:t>5/3/2023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771C7-A398-4152-9113-9A494ED44173}" type="slidenum">
              <a:rPr lang="en-US" smtClean="0"/>
              <a:t>‹#›</a:t>
            </a:fld>
            <a:endParaRPr lang="en-US"/>
          </a:p>
        </p:txBody>
      </p:sp>
    </p:spTree>
    <p:extLst>
      <p:ext uri="{BB962C8B-B14F-4D97-AF65-F5344CB8AC3E}">
        <p14:creationId xmlns:p14="http://schemas.microsoft.com/office/powerpoint/2010/main" val="1051210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6CBA9B-64C9-BCEB-A663-A7400806297E}"/>
              </a:ext>
            </a:extLst>
          </p:cNvPr>
          <p:cNvSpPr>
            <a:spLocks noGrp="1"/>
          </p:cNvSpPr>
          <p:nvPr>
            <p:ph type="title"/>
          </p:nvPr>
        </p:nvSpPr>
        <p:spPr>
          <a:xfrm>
            <a:off x="628650" y="365126"/>
            <a:ext cx="4600575" cy="741779"/>
          </a:xfrm>
        </p:spPr>
        <p:txBody>
          <a:bodyPr/>
          <a:lstStyle/>
          <a:p>
            <a:r>
              <a:rPr lang="en-US" sz="2100" b="1" dirty="0">
                <a:solidFill>
                  <a:schemeClr val="accent5">
                    <a:lumMod val="50000"/>
                  </a:schemeClr>
                </a:solidFill>
              </a:rPr>
              <a:t>East Lake Band Boosters Treasurer Report</a:t>
            </a:r>
            <a:br>
              <a:rPr lang="en-US" b="1" dirty="0">
                <a:solidFill>
                  <a:schemeClr val="accent5">
                    <a:lumMod val="50000"/>
                  </a:schemeClr>
                </a:solidFill>
              </a:rPr>
            </a:br>
            <a:r>
              <a:rPr lang="en-US" sz="1500" b="1" dirty="0">
                <a:solidFill>
                  <a:schemeClr val="accent5">
                    <a:lumMod val="50000"/>
                  </a:schemeClr>
                </a:solidFill>
              </a:rPr>
              <a:t>through April 2023</a:t>
            </a:r>
          </a:p>
        </p:txBody>
      </p:sp>
      <p:sp>
        <p:nvSpPr>
          <p:cNvPr id="6" name="TextBox 5">
            <a:extLst>
              <a:ext uri="{FF2B5EF4-FFF2-40B4-BE49-F238E27FC236}">
                <a16:creationId xmlns:a16="http://schemas.microsoft.com/office/drawing/2014/main" id="{2726B2C7-DF9F-CCC4-CAD0-DF9958E4B2C3}"/>
              </a:ext>
            </a:extLst>
          </p:cNvPr>
          <p:cNvSpPr txBox="1"/>
          <p:nvPr/>
        </p:nvSpPr>
        <p:spPr>
          <a:xfrm>
            <a:off x="6520297" y="559556"/>
            <a:ext cx="2374322" cy="3985706"/>
          </a:xfrm>
          <a:prstGeom prst="rect">
            <a:avLst/>
          </a:prstGeom>
          <a:noFill/>
        </p:spPr>
        <p:txBody>
          <a:bodyPr wrap="square" rtlCol="0">
            <a:spAutoFit/>
          </a:bodyPr>
          <a:lstStyle/>
          <a:p>
            <a:r>
              <a:rPr lang="en-US" sz="1100" b="1" u="sng" dirty="0"/>
              <a:t>Income vs Expenses</a:t>
            </a:r>
          </a:p>
          <a:p>
            <a:pPr marL="171450" indent="-171450">
              <a:buFont typeface="Arial" panose="020B0604020202020204" pitchFamily="34" charset="0"/>
              <a:buChar char="•"/>
            </a:pPr>
            <a:r>
              <a:rPr lang="en-US" sz="1100" dirty="0"/>
              <a:t>YTD Gross Expenses $142,454.72</a:t>
            </a:r>
          </a:p>
          <a:p>
            <a:pPr marL="171450" indent="-171450">
              <a:buFont typeface="Arial" panose="020B0604020202020204" pitchFamily="34" charset="0"/>
              <a:buChar char="•"/>
            </a:pPr>
            <a:r>
              <a:rPr lang="en-US" sz="1100" dirty="0"/>
              <a:t>YTD Gross Income $171,929.56</a:t>
            </a:r>
          </a:p>
          <a:p>
            <a:pPr marL="171450" indent="-171450">
              <a:buFont typeface="Arial" panose="020B0604020202020204" pitchFamily="34" charset="0"/>
              <a:buChar char="•"/>
            </a:pPr>
            <a:r>
              <a:rPr lang="en-US" sz="1100" dirty="0"/>
              <a:t>Current net income = $29,474.84</a:t>
            </a:r>
          </a:p>
          <a:p>
            <a:endParaRPr lang="en-US" sz="1100" dirty="0"/>
          </a:p>
          <a:p>
            <a:r>
              <a:rPr lang="en-US" sz="1100" dirty="0"/>
              <a:t>IMPORTANT:  Income will always be earmarked as either reserves  or already tagged to expenses, such as music, fees, transportation, or other targeted educational needs.  Current reserves are required to fund spring operational expenses, banquet, and summer operational expenses, such as summer rehearsals and band camp.</a:t>
            </a:r>
            <a:endParaRPr lang="en-US" sz="1100" b="1" u="sng" dirty="0"/>
          </a:p>
          <a:p>
            <a:endParaRPr lang="en-US" sz="1100" b="1" u="sng" dirty="0"/>
          </a:p>
          <a:p>
            <a:r>
              <a:rPr lang="en-US" sz="1100" b="1" u="sng" dirty="0"/>
              <a:t>2023-24 Outlook</a:t>
            </a:r>
          </a:p>
          <a:p>
            <a:pPr marL="171450" indent="-171450">
              <a:buFont typeface="Arial" panose="020B0604020202020204" pitchFamily="34" charset="0"/>
              <a:buChar char="•"/>
            </a:pPr>
            <a:r>
              <a:rPr lang="en-US" sz="1100" dirty="0"/>
              <a:t>Budget will be finalized in June.</a:t>
            </a:r>
          </a:p>
          <a:p>
            <a:pPr marL="171450" indent="-171450">
              <a:buFont typeface="Arial" panose="020B0604020202020204" pitchFamily="34" charset="0"/>
              <a:buChar char="•"/>
            </a:pPr>
            <a:r>
              <a:rPr lang="en-US" sz="1100" dirty="0"/>
              <a:t>Expect 2023-24 to include fundraising for 2024 trip and lagging educational investments not funded by PCSB, such as instrument replacement across all sections.  </a:t>
            </a:r>
          </a:p>
        </p:txBody>
      </p:sp>
      <p:sp>
        <p:nvSpPr>
          <p:cNvPr id="7" name="Rectangle 6">
            <a:extLst>
              <a:ext uri="{FF2B5EF4-FFF2-40B4-BE49-F238E27FC236}">
                <a16:creationId xmlns:a16="http://schemas.microsoft.com/office/drawing/2014/main" id="{BDDB5445-4FF6-6FAC-4F93-EBB4515708BA}"/>
              </a:ext>
            </a:extLst>
          </p:cNvPr>
          <p:cNvSpPr/>
          <p:nvPr/>
        </p:nvSpPr>
        <p:spPr>
          <a:xfrm>
            <a:off x="5253038" y="1966471"/>
            <a:ext cx="628650" cy="17145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hart 2">
            <a:extLst>
              <a:ext uri="{FF2B5EF4-FFF2-40B4-BE49-F238E27FC236}">
                <a16:creationId xmlns:a16="http://schemas.microsoft.com/office/drawing/2014/main" id="{5C580CDB-ECDB-FEF3-0C3A-E4F596FF21AC}"/>
              </a:ext>
            </a:extLst>
          </p:cNvPr>
          <p:cNvGraphicFramePr>
            <a:graphicFrameLocks/>
          </p:cNvGraphicFramePr>
          <p:nvPr>
            <p:extLst>
              <p:ext uri="{D42A27DB-BD31-4B8C-83A1-F6EECF244321}">
                <p14:modId xmlns:p14="http://schemas.microsoft.com/office/powerpoint/2010/main" val="1515012093"/>
              </p:ext>
            </p:extLst>
          </p:nvPr>
        </p:nvGraphicFramePr>
        <p:xfrm>
          <a:off x="585572" y="1651722"/>
          <a:ext cx="5622348" cy="23383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84800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123</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East Lake Band Boosters Treasurer Report through April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Lake Band Boosters Treasurer Report through August 2022</dc:title>
  <dc:creator>Jennifer Trinidad</dc:creator>
  <cp:lastModifiedBy>Jennifer Trinidad</cp:lastModifiedBy>
  <cp:revision>1</cp:revision>
  <dcterms:created xsi:type="dcterms:W3CDTF">2022-09-05T18:24:18Z</dcterms:created>
  <dcterms:modified xsi:type="dcterms:W3CDTF">2023-05-03T19:36:27Z</dcterms:modified>
</cp:coreProperties>
</file>